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pos="3976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/YW3PDTDqIjBHJyMfKHS+nIYs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1162"/>
        <p:guide pos="3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foli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37956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ts val="3600"/>
              <a:buFont typeface="Calibri"/>
              <a:buNone/>
              <a:defRPr sz="3600" b="0">
                <a:solidFill>
                  <a:srgbClr val="18298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pic>
        <p:nvPicPr>
          <p:cNvPr id="21" name="Google Shape;21;p11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1271464" y="6311900"/>
            <a:ext cx="10920536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87794" y="1856"/>
            <a:ext cx="2090172" cy="1690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16480" y="385324"/>
            <a:ext cx="1677711" cy="915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e Folie">
  <p:cSld name="Leere Foli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>
  <p:cSld name="Titelfoli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/>
        </p:nvSpPr>
        <p:spPr>
          <a:xfrm>
            <a:off x="-95672" y="4967075"/>
            <a:ext cx="9144000" cy="127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ct val="100000"/>
              <a:buFont typeface="Arial"/>
              <a:buNone/>
            </a:pPr>
            <a:r>
              <a:rPr lang="de-DE" sz="44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AGA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2983"/>
              </a:buClr>
              <a:buSzPct val="100000"/>
              <a:buFont typeface="Arial"/>
              <a:buNone/>
            </a:pPr>
            <a:r>
              <a:rPr lang="de-DE" sz="28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Gesellschaft für Arthroskopie und Gelenkchirurgie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2983"/>
              </a:buClr>
              <a:buSzPct val="100000"/>
              <a:buFont typeface="Arial"/>
              <a:buNone/>
            </a:pPr>
            <a:r>
              <a:rPr lang="de-DE" sz="28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Europas größte Fachgesellschaft für Arthroskopie und Gelenkchirurgie</a:t>
            </a:r>
            <a:endParaRPr/>
          </a:p>
        </p:txBody>
      </p:sp>
      <p:pic>
        <p:nvPicPr>
          <p:cNvPr id="39" name="Google Shape;3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896" y="0"/>
            <a:ext cx="7032104" cy="568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8125" y="1012641"/>
            <a:ext cx="5640406" cy="3078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4"/>
          <p:cNvPicPr preferRelativeResize="0"/>
          <p:nvPr/>
        </p:nvPicPr>
        <p:blipFill rotWithShape="1">
          <a:blip r:embed="rId4">
            <a:alphaModFix/>
          </a:blip>
          <a:srcRect l="-1"/>
          <a:stretch/>
        </p:blipFill>
        <p:spPr>
          <a:xfrm>
            <a:off x="1271464" y="6311900"/>
            <a:ext cx="10920536" cy="5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ild+Text">
  <p:cSld name="2_Bild+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>
            <a:spLocks noGrp="1"/>
          </p:cNvSpPr>
          <p:nvPr>
            <p:ph type="title"/>
          </p:nvPr>
        </p:nvSpPr>
        <p:spPr>
          <a:xfrm>
            <a:off x="37956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ts val="3600"/>
              <a:buFont typeface="Calibri"/>
              <a:buNone/>
              <a:defRPr sz="3600" b="0">
                <a:solidFill>
                  <a:srgbClr val="18298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pic>
        <p:nvPicPr>
          <p:cNvPr id="47" name="Google Shape;47;p15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1271464" y="6311900"/>
            <a:ext cx="10920536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87794" y="1856"/>
            <a:ext cx="2090172" cy="1690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16480" y="385324"/>
            <a:ext cx="1677711" cy="915702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5"/>
          <p:cNvSpPr txBox="1"/>
          <p:nvPr/>
        </p:nvSpPr>
        <p:spPr>
          <a:xfrm>
            <a:off x="6313264" y="3297238"/>
            <a:ext cx="5880100" cy="1224000"/>
          </a:xfrm>
          <a:prstGeom prst="rect">
            <a:avLst/>
          </a:prstGeom>
          <a:solidFill>
            <a:srgbClr val="71B8DA"/>
          </a:solidFill>
          <a:ln w="9525" cap="flat" cmpd="sng">
            <a:solidFill>
              <a:srgbClr val="71B8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5"/>
          <p:cNvSpPr txBox="1"/>
          <p:nvPr/>
        </p:nvSpPr>
        <p:spPr>
          <a:xfrm>
            <a:off x="6311900" y="4756966"/>
            <a:ext cx="5880100" cy="1224000"/>
          </a:xfrm>
          <a:prstGeom prst="rect">
            <a:avLst/>
          </a:prstGeom>
          <a:solidFill>
            <a:srgbClr val="71B8DA"/>
          </a:solidFill>
          <a:ln w="9525" cap="flat" cmpd="sng">
            <a:solidFill>
              <a:srgbClr val="71B8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5"/>
          <p:cNvSpPr>
            <a:spLocks noGrp="1"/>
          </p:cNvSpPr>
          <p:nvPr>
            <p:ph type="pic" idx="2"/>
          </p:nvPr>
        </p:nvSpPr>
        <p:spPr>
          <a:xfrm>
            <a:off x="551384" y="1837510"/>
            <a:ext cx="3487216" cy="4143456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15"/>
          <p:cNvSpPr txBox="1"/>
          <p:nvPr/>
        </p:nvSpPr>
        <p:spPr>
          <a:xfrm>
            <a:off x="6311900" y="1834360"/>
            <a:ext cx="5880100" cy="1224000"/>
          </a:xfrm>
          <a:prstGeom prst="rect">
            <a:avLst/>
          </a:prstGeom>
          <a:solidFill>
            <a:srgbClr val="71B8DA"/>
          </a:solidFill>
          <a:ln w="9525" cap="flat" cmpd="sng">
            <a:solidFill>
              <a:srgbClr val="71B8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/>
          <p:nvPr/>
        </p:nvSpPr>
        <p:spPr>
          <a:xfrm>
            <a:off x="8467796" y="0"/>
            <a:ext cx="3716594" cy="233024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9896" y="0"/>
            <a:ext cx="7032104" cy="5688488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233778" y="4967075"/>
            <a:ext cx="9144000" cy="12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ct val="100000"/>
              <a:buFont typeface="Arial"/>
              <a:buNone/>
            </a:pPr>
            <a:r>
              <a:rPr lang="de-DE" sz="4400" b="1" i="0" u="none" strike="noStrike" cap="none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AGA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2983"/>
              </a:buClr>
              <a:buSzPct val="104386"/>
              <a:buFont typeface="Arial"/>
              <a:buNone/>
            </a:pPr>
            <a:r>
              <a:rPr lang="de-DE" sz="2682" b="1" i="0" u="none" strike="noStrike" cap="none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Gesellschaft für Arthroskopie und Gelenkchirurgie</a:t>
            </a:r>
            <a:endParaRPr sz="1282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2983"/>
              </a:buClr>
              <a:buSzPct val="104386"/>
              <a:buFont typeface="Arial"/>
              <a:buNone/>
            </a:pPr>
            <a:r>
              <a:rPr lang="de-DE" sz="2682" b="1" i="0" u="none" strike="noStrike" cap="none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Europas größte Fachgesellschaft für Arthroskopie und Gelenkchirurgie</a:t>
            </a:r>
            <a:endParaRPr sz="1282"/>
          </a:p>
        </p:txBody>
      </p:sp>
      <p:pic>
        <p:nvPicPr>
          <p:cNvPr id="62" name="Google Shape;6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8125" y="1012641"/>
            <a:ext cx="5640406" cy="3078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7A7EC-C433-CE05-2602-D63AE754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7CDAE8-5FAF-6BE0-DE47-BBD61694F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30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3029F-25AE-62DB-5498-3D58EC3B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C440EC-CFA7-AA69-107D-4E48A364F676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56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/>
          <p:nvPr/>
        </p:nvSpPr>
        <p:spPr>
          <a:xfrm>
            <a:off x="8467796" y="0"/>
            <a:ext cx="3716594" cy="233024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9"/>
          <p:cNvSpPr txBox="1"/>
          <p:nvPr/>
        </p:nvSpPr>
        <p:spPr>
          <a:xfrm>
            <a:off x="3066950" y="5511984"/>
            <a:ext cx="7703840" cy="780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ts val="2800"/>
              <a:buFont typeface="Arial"/>
              <a:buNone/>
            </a:pPr>
            <a:r>
              <a:rPr lang="de-DE" sz="28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http://www.aga-online.ch/ausbildung/students/</a:t>
            </a:r>
            <a:endParaRPr/>
          </a:p>
        </p:txBody>
      </p:sp>
      <p:pic>
        <p:nvPicPr>
          <p:cNvPr id="121" name="Google Shape;121;p9" descr="Bildergebnis für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2339" y="3571586"/>
            <a:ext cx="1305545" cy="1305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9" descr="Ein Bild, das ClipArt enthält.&#10;&#10;Automatisch generierte Beschreibu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58572" y="2053603"/>
            <a:ext cx="1174139" cy="117413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9"/>
          <p:cNvSpPr/>
          <p:nvPr/>
        </p:nvSpPr>
        <p:spPr>
          <a:xfrm>
            <a:off x="175242" y="2438400"/>
            <a:ext cx="424491" cy="453131"/>
          </a:xfrm>
          <a:prstGeom prst="chevron">
            <a:avLst>
              <a:gd name="adj" fmla="val 50000"/>
            </a:avLst>
          </a:prstGeom>
          <a:solidFill>
            <a:srgbClr val="18298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9"/>
          <p:cNvSpPr txBox="1"/>
          <p:nvPr/>
        </p:nvSpPr>
        <p:spPr>
          <a:xfrm>
            <a:off x="3190523" y="2304965"/>
            <a:ext cx="2239627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ts val="2800"/>
              <a:buFont typeface="Arial"/>
              <a:buNone/>
            </a:pPr>
            <a:r>
              <a:rPr lang="de-DE" sz="28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AGA Students</a:t>
            </a:r>
            <a:endParaRPr sz="2800" b="1">
              <a:solidFill>
                <a:srgbClr val="1829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9"/>
          <p:cNvSpPr txBox="1"/>
          <p:nvPr/>
        </p:nvSpPr>
        <p:spPr>
          <a:xfrm>
            <a:off x="3066950" y="3641048"/>
            <a:ext cx="2406142" cy="867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ts val="2800"/>
              <a:buFont typeface="Arial"/>
              <a:buNone/>
            </a:pPr>
            <a:r>
              <a:rPr lang="de-DE" sz="28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aga_students</a:t>
            </a:r>
            <a:endParaRPr sz="2800" b="1">
              <a:solidFill>
                <a:srgbClr val="1829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9"/>
          <p:cNvPicPr preferRelativeResize="0"/>
          <p:nvPr/>
        </p:nvPicPr>
        <p:blipFill rotWithShape="1">
          <a:blip r:embed="rId5">
            <a:alphaModFix/>
          </a:blip>
          <a:srcRect l="11361" t="5464" r="9876" b="5596"/>
          <a:stretch/>
        </p:blipFill>
        <p:spPr>
          <a:xfrm>
            <a:off x="1341841" y="5322182"/>
            <a:ext cx="943574" cy="103279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9"/>
          <p:cNvSpPr/>
          <p:nvPr/>
        </p:nvSpPr>
        <p:spPr>
          <a:xfrm>
            <a:off x="175242" y="3966470"/>
            <a:ext cx="424491" cy="453131"/>
          </a:xfrm>
          <a:prstGeom prst="chevron">
            <a:avLst>
              <a:gd name="adj" fmla="val 50000"/>
            </a:avLst>
          </a:prstGeom>
          <a:solidFill>
            <a:srgbClr val="18298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9"/>
          <p:cNvSpPr/>
          <p:nvPr/>
        </p:nvSpPr>
        <p:spPr>
          <a:xfrm>
            <a:off x="159118" y="5675631"/>
            <a:ext cx="424491" cy="453131"/>
          </a:xfrm>
          <a:prstGeom prst="chevron">
            <a:avLst>
              <a:gd name="adj" fmla="val 50000"/>
            </a:avLst>
          </a:prstGeom>
          <a:solidFill>
            <a:srgbClr val="18298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9"/>
          <p:cNvSpPr/>
          <p:nvPr/>
        </p:nvSpPr>
        <p:spPr>
          <a:xfrm>
            <a:off x="175242" y="903511"/>
            <a:ext cx="424491" cy="453131"/>
          </a:xfrm>
          <a:prstGeom prst="chevron">
            <a:avLst>
              <a:gd name="adj" fmla="val 50000"/>
            </a:avLst>
          </a:prstGeom>
          <a:solidFill>
            <a:srgbClr val="18298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52339" y="537509"/>
            <a:ext cx="1199245" cy="118513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9"/>
          <p:cNvSpPr txBox="1"/>
          <p:nvPr/>
        </p:nvSpPr>
        <p:spPr>
          <a:xfrm>
            <a:off x="1220521" y="868467"/>
            <a:ext cx="611028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82983"/>
              </a:buClr>
              <a:buSzPts val="2800"/>
              <a:buFont typeface="Calibri"/>
              <a:buNone/>
            </a:pPr>
            <a:r>
              <a:rPr lang="de-DE" sz="2800" b="1">
                <a:solidFill>
                  <a:srgbClr val="182983"/>
                </a:solidFill>
                <a:latin typeface="Calibri"/>
                <a:ea typeface="Calibri"/>
                <a:cs typeface="Calibri"/>
                <a:sym typeface="Calibri"/>
              </a:rPr>
              <a:t>AGA Students</a:t>
            </a:r>
            <a:endParaRPr sz="2800" b="1">
              <a:solidFill>
                <a:srgbClr val="1829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441463" y="2825833"/>
            <a:ext cx="2438400" cy="280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456040" y="137442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8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Winkler</dc:creator>
  <cp:lastModifiedBy>Eva Maria Pinz-Schneider</cp:lastModifiedBy>
  <cp:revision>1</cp:revision>
  <dcterms:created xsi:type="dcterms:W3CDTF">2019-04-11T14:11:51Z</dcterms:created>
  <dcterms:modified xsi:type="dcterms:W3CDTF">2023-11-06T11:47:52Z</dcterms:modified>
</cp:coreProperties>
</file>