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0" r:id="rId2"/>
    <p:sldId id="26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0"/>
    <p:restoredTop sz="94626"/>
  </p:normalViewPr>
  <p:slideViewPr>
    <p:cSldViewPr snapToGrid="0" snapToObjects="1" showGuides="1">
      <p:cViewPr varScale="1">
        <p:scale>
          <a:sx n="67" d="100"/>
          <a:sy n="67" d="100"/>
        </p:scale>
        <p:origin x="62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BE7EA-CBC9-7147-A9BF-D5E950E8CB2D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3A59B-9BB3-6D42-A61F-016306294E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61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64C6-FB17-8D4C-916D-5392A2C400F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64C6-FB17-8D4C-916D-5392A2C400F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02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4B0EC-756F-FE44-8F06-3A6B6D4E2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6D057F-25D7-AE49-B73B-222FC998E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C25D1-68B6-2549-8A1A-02148079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2C002E-9E62-8D41-ABAF-D79DEB09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B50E2E-A33F-2846-B8B0-FE6ED597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57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15ECF-5042-2049-90BB-399603A2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CE1012-54AE-E741-B3E6-F98D7620C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14BF20-0D5E-E74C-93E1-699FC7CF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75D683-B3B2-D043-A874-FD863F59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038502-D94C-BB46-B022-2AD63623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3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6901E0-8928-3E42-A6EF-233CEFDB4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3098BE-4AC0-3A4F-9177-0D5EFADA1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6998FF-3421-0047-B195-E60917D9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58465B-D246-2445-B6A8-A019908D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BCEE03-D637-0A44-9BD7-86BCE34C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8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4FD988-6871-FD49-9636-0C3858AC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DF636D-01F8-DE45-80AB-AE5A1A81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94EE1C-7B55-0A4F-803A-7ECE4806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D42D0C27-A514-0641-A355-5E37AA075BC1}"/>
              </a:ext>
            </a:extLst>
          </p:cNvPr>
          <p:cNvSpPr txBox="1">
            <a:spLocks/>
          </p:cNvSpPr>
          <p:nvPr userDrawn="1"/>
        </p:nvSpPr>
        <p:spPr>
          <a:xfrm>
            <a:off x="526728" y="447254"/>
            <a:ext cx="10030436" cy="5461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18298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172880"/>
                </a:solidFill>
              </a:rPr>
              <a:t>Überschrift</a:t>
            </a:r>
            <a:endParaRPr lang="de-DE" b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F38A3A6-821D-7982-40DE-751C9056E3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61821" y="255428"/>
            <a:ext cx="1703451" cy="92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B1D8F-DD30-574D-895F-41A4E4BF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9109D8-2FA9-0D43-BC33-BEF92F2DC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94F362-9EE3-CE4C-8E18-9E4192F6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495A0F-8912-0047-BCB1-30C85C2A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77C9C-93A5-694F-B7C4-F03A65A4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31973-610C-2948-B8B1-01A34353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EB7E3A-3004-8246-9C50-41E7EB24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5EAACE-DED4-3B46-A038-7C94B4F84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B610A4-82FC-AD46-A21C-97558ED1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57C616-AAC0-A14A-AFD0-79C2322B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497271-2FAF-7D4A-B933-10074477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59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F9A6F-768A-C242-8CC3-4B5A80ED0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15B5E-22D8-584C-B0E4-188CF9DF0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B3A202-3D07-DB43-B467-2E5FB1608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22715C-835A-C744-B533-F36826DC3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B0CEDB-E59A-C64A-8EE1-5A6AB759D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7DC9FA-C4CB-E14D-931E-223827AE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35EDF82-C5D5-964C-BE9A-F8512135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FC61BF0-3F78-9B4C-BEFF-F4671144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21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6890D-27CB-884B-9CB6-8C14D093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AE5953-B68B-4A45-A01A-732315BA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4931E9-6352-4E4C-9472-DCE0106C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2ECA7C-67AB-844A-B864-993397CE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C5FC79-A200-0A4E-B061-277E63E8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935E97-198E-264F-BD95-66957D37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37578B-211D-F54F-97AE-F1EC0C30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4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907F5-8251-854C-8D5F-F8DD58E0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4B264-883A-514F-B398-AB922D25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BC48D9-6134-C344-8D9A-1ECC5D3F9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DEE90F-EF91-3243-B9A9-8551CC94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9EA1F2-206E-BA45-887E-38BE0D2C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78A457-2E9A-BF4E-B440-3D66E94E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7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56637-4CA2-9747-864F-0A545227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D4F8D2-54A7-5549-B36A-813CC12ED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C8A459-68C2-FA41-8E6E-30832159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B43CB-957C-EE4B-8456-69E1A1E8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FC362A-AD7D-E743-B056-F196044C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AED127-2BDE-C444-BA6B-C5C32943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7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15BC67E-E824-1E44-A631-0923D371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C2B21A-61CF-9E40-9565-31124714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9C70F-7A00-7344-8379-30CA65572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9EE0-FABA-F944-8F48-9B09D3E70026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FB1B4-32D7-4240-B0F8-06A9D0028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53B576-F5E2-444E-B63E-3D6C7D563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2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FD3B27-988F-4B7A-BD2B-372F3E4B24AA}"/>
              </a:ext>
            </a:extLst>
          </p:cNvPr>
          <p:cNvSpPr/>
          <p:nvPr/>
        </p:nvSpPr>
        <p:spPr>
          <a:xfrm>
            <a:off x="8467796" y="0"/>
            <a:ext cx="3716594" cy="2330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4F2B1A68-1679-4FFC-8577-3D593EA8551D}"/>
              </a:ext>
            </a:extLst>
          </p:cNvPr>
          <p:cNvSpPr txBox="1">
            <a:spLocks/>
          </p:cNvSpPr>
          <p:nvPr/>
        </p:nvSpPr>
        <p:spPr>
          <a:xfrm>
            <a:off x="-676204" y="5053369"/>
            <a:ext cx="9144000" cy="127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4400" b="1" dirty="0" err="1">
                <a:solidFill>
                  <a:srgbClr val="182983"/>
                </a:solidFill>
              </a:rPr>
              <a:t>AGAdemy</a:t>
            </a:r>
            <a:endParaRPr lang="de-DE" sz="4400" b="1" dirty="0">
              <a:solidFill>
                <a:srgbClr val="182983"/>
              </a:solidFill>
            </a:endParaRPr>
          </a:p>
          <a:p>
            <a:pPr marL="0" indent="0" algn="ctr">
              <a:buNone/>
            </a:pPr>
            <a:r>
              <a:rPr lang="de-DE" b="1" dirty="0">
                <a:solidFill>
                  <a:srgbClr val="182983"/>
                </a:solidFill>
              </a:rPr>
              <a:t>AGA </a:t>
            </a:r>
            <a:r>
              <a:rPr lang="de-DE" b="1" dirty="0" err="1">
                <a:solidFill>
                  <a:srgbClr val="182983"/>
                </a:solidFill>
              </a:rPr>
              <a:t>Students</a:t>
            </a:r>
            <a:r>
              <a:rPr lang="de-DE" b="1" dirty="0">
                <a:solidFill>
                  <a:srgbClr val="182983"/>
                </a:solidFill>
              </a:rPr>
              <a:t> Online Session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F351E81-CFBE-AC61-52A4-71B34FFF2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8824" y="278809"/>
            <a:ext cx="1932360" cy="105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>
          <a:xfrm>
            <a:off x="526728" y="447254"/>
            <a:ext cx="10030436" cy="5461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18298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172880"/>
                </a:solidFill>
              </a:rPr>
              <a:t>Überschrift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4192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wei17929</dc:creator>
  <cp:lastModifiedBy>Eva Maria Pinz-Schneider</cp:lastModifiedBy>
  <cp:revision>3</cp:revision>
  <dcterms:created xsi:type="dcterms:W3CDTF">2021-08-17T17:15:53Z</dcterms:created>
  <dcterms:modified xsi:type="dcterms:W3CDTF">2022-12-21T16:34:59Z</dcterms:modified>
</cp:coreProperties>
</file>